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12246235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Low Blow</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start box,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3F4571-9214-449D-BB17-2A920E62EB9D}"/>
              </a:ext>
            </a:extLst>
          </p:cNvPr>
          <p:cNvPicPr>
            <a:picLocks noChangeAspect="1"/>
          </p:cNvPicPr>
          <p:nvPr/>
        </p:nvPicPr>
        <p:blipFill>
          <a:blip r:embed="rId5"/>
          <a:stretch>
            <a:fillRect/>
          </a:stretch>
        </p:blipFill>
        <p:spPr>
          <a:xfrm>
            <a:off x="180474" y="3486233"/>
            <a:ext cx="7025777" cy="39665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Low Blow</a:t>
            </a:r>
          </a:p>
          <a:p>
            <a:pPr algn="ctr"/>
            <a:r>
              <a:rPr lang="en-US" b="1" dirty="0"/>
              <a:t>Written Stage Briefing</a:t>
            </a:r>
          </a:p>
          <a:p>
            <a:r>
              <a:rPr lang="en-US" dirty="0"/>
              <a:t>Low Blow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in start box with wrists above respective shoulders. Handgun is loaded and holstered.</a:t>
            </a:r>
          </a:p>
          <a:p>
            <a:endParaRPr lang="en-US" dirty="0"/>
          </a:p>
          <a:p>
            <a:r>
              <a:rPr lang="en-US" dirty="0"/>
              <a:t>PCC start position is standing in start box with buttstock on belt, muzzle pointed in a safe direction. Loaded carbine is held with both hands, safety on.</a:t>
            </a:r>
          </a:p>
          <a:p>
            <a:endParaRPr lang="en-US" dirty="0"/>
          </a:p>
          <a:p>
            <a:r>
              <a:rPr lang="en-US" dirty="0"/>
              <a:t>Upon start signal, engage targets as they become available from within the fault lines. The swinging target is activated by opening the door and it is visible at rest.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208</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2019-11-06T19:23:03Z</dcterms:modified>
  <cp:category>Shooting</cp:category>
</cp:coreProperties>
</file>